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3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4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03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2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97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89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7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94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9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4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50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11A63-3625-F04E-A480-9B7D68F5F474}" type="datetimeFigureOut">
              <a:rPr kumimoji="1" lang="ja-JP" altLang="en-US" smtClean="0"/>
              <a:t>18/12/20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57F2-6482-5F4D-BD94-201A053EC7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5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810423" y="731416"/>
            <a:ext cx="3702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火星の勢力図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4210" y="2341251"/>
            <a:ext cx="2972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レジオン</a:t>
            </a:r>
            <a:endParaRPr kumimoji="1"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5877562" y="2346172"/>
            <a:ext cx="2454518" cy="58477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ジオンマーズ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4210" y="2987582"/>
            <a:ext cx="2972560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首魁：アリシア・ザビ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877562" y="2921642"/>
            <a:ext cx="2454518" cy="461665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代表：</a:t>
            </a:r>
            <a:r>
              <a:rPr lang="ja-JP" altLang="en-US" sz="2400" dirty="0" smtClean="0"/>
              <a:t>チェスター</a:t>
            </a:r>
            <a:endParaRPr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6885" y="4826728"/>
            <a:ext cx="289148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ティターンズ残党</a:t>
            </a:r>
            <a:endParaRPr kumimoji="1" lang="ja-JP" altLang="en-US" sz="28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796770" y="2930948"/>
            <a:ext cx="20807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364260" y="2363708"/>
            <a:ext cx="756652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対立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810423" y="3449247"/>
            <a:ext cx="0" cy="13774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1634908" y="3455420"/>
            <a:ext cx="0" cy="13713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14780" y="4042789"/>
            <a:ext cx="824210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不満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026606" y="4037778"/>
            <a:ext cx="132414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虐げている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>
            <a:stCxn id="12" idx="3"/>
            <a:endCxn id="11" idx="2"/>
          </p:cNvCxnSpPr>
          <p:nvPr/>
        </p:nvCxnSpPr>
        <p:spPr>
          <a:xfrm flipV="1">
            <a:off x="3918374" y="3383307"/>
            <a:ext cx="3186447" cy="17050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404655" y="4385101"/>
            <a:ext cx="1499791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協力関係？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651488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22</Words>
  <Application>Microsoft Macintosh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石橋 尚之</dc:creator>
  <cp:lastModifiedBy>石橋 尚之</cp:lastModifiedBy>
  <cp:revision>3</cp:revision>
  <dcterms:created xsi:type="dcterms:W3CDTF">2018-12-20T12:11:39Z</dcterms:created>
  <dcterms:modified xsi:type="dcterms:W3CDTF">2018-12-20T23:06:57Z</dcterms:modified>
</cp:coreProperties>
</file>